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7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smtClean="0"/>
              <a:t>Ecosystem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8300" cy="4351338"/>
          </a:xfrm>
        </p:spPr>
        <p:txBody>
          <a:bodyPr/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7300" y="0"/>
            <a:ext cx="4584700" cy="417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4129548"/>
            <a:ext cx="4572000" cy="2728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89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Identity related services – to identify real life objects in virtual world.</a:t>
            </a:r>
          </a:p>
          <a:p>
            <a:r>
              <a:rPr lang="en-US" dirty="0" smtClean="0"/>
              <a:t>Information aggregation services –  collect and summarize raw 						          sensory data.</a:t>
            </a:r>
          </a:p>
          <a:p>
            <a:r>
              <a:rPr lang="en-US" dirty="0" smtClean="0"/>
              <a:t>Collaborative-Aware services –  make decisions and respond.</a:t>
            </a:r>
          </a:p>
          <a:p>
            <a:r>
              <a:rPr lang="en-US" dirty="0" smtClean="0"/>
              <a:t>Ubiquitous services – any time, anyone and anywhere.</a:t>
            </a:r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a sense from the gathered information and provide services accordingly. </a:t>
            </a:r>
          </a:p>
          <a:p>
            <a:r>
              <a:rPr lang="en-US" dirty="0" smtClean="0"/>
              <a:t>Discovering and </a:t>
            </a:r>
            <a:r>
              <a:rPr lang="en-US" smtClean="0"/>
              <a:t>using resources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46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:p14="http://schemas.microsoft.com/office/powerpoint/2010/main" val="13299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038498" cy="1074148"/>
          </a:xfrm>
        </p:spPr>
        <p:txBody>
          <a:bodyPr/>
          <a:lstStyle/>
          <a:p>
            <a:r>
              <a:rPr lang="en-US" dirty="0" smtClean="0"/>
              <a:t>Big Data, Cloud and Fog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5038498" cy="44283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Analytics in real time on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 Series Database (Modified Hadoop at FB)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Challenges and Platforms (</a:t>
            </a:r>
            <a:r>
              <a:rPr lang="en-US" sz="2400" dirty="0" err="1" smtClean="0"/>
              <a:t>Xively</a:t>
            </a:r>
            <a:r>
              <a:rPr lang="en-US" sz="2400" dirty="0" smtClean="0"/>
              <a:t> </a:t>
            </a:r>
            <a:r>
              <a:rPr lang="en-US" sz="2400" dirty="0" err="1" smtClean="0"/>
              <a:t>Nimbits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Fog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Cloudlet or edge computing improving interaction with cloud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994274"/>
            <a:ext cx="6146722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836" y="1894114"/>
            <a:ext cx="977813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Scope of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Vertical domain markets</a:t>
            </a:r>
          </a:p>
          <a:p>
            <a:pPr lvl="1"/>
            <a:r>
              <a:rPr lang="en-US" dirty="0" smtClean="0"/>
              <a:t>Horizontal domain agnostic markets</a:t>
            </a:r>
            <a:endParaRPr lang="en-US" dirty="0" smtClean="0"/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</a:t>
            </a:r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Management, performance, reliability</a:t>
            </a:r>
            <a:endParaRPr lang="en-US" dirty="0" smtClean="0"/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74" y="769208"/>
            <a:ext cx="5500546" cy="5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7008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5 layer architecture</a:t>
            </a:r>
            <a:endParaRPr lang="en-US" dirty="0" smtClean="0"/>
          </a:p>
          <a:p>
            <a:r>
              <a:rPr lang="en-US" dirty="0" smtClean="0"/>
              <a:t>Elements - 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Protocols – </a:t>
            </a:r>
          </a:p>
          <a:p>
            <a:pPr lvl="1"/>
            <a:r>
              <a:rPr lang="en-US" dirty="0" smtClean="0"/>
              <a:t>Application-</a:t>
            </a:r>
            <a:r>
              <a:rPr lang="en-US" dirty="0" err="1" smtClean="0"/>
              <a:t>Sharique</a:t>
            </a:r>
            <a:endParaRPr lang="en-US" dirty="0" smtClean="0"/>
          </a:p>
          <a:p>
            <a:pPr lvl="1"/>
            <a:r>
              <a:rPr lang="en-US" dirty="0" smtClean="0"/>
              <a:t>Service Discovery-</a:t>
            </a:r>
            <a:r>
              <a:rPr lang="en-US" dirty="0" err="1" smtClean="0"/>
              <a:t>Suryansh</a:t>
            </a:r>
            <a:endParaRPr lang="en-US" dirty="0" smtClean="0"/>
          </a:p>
          <a:p>
            <a:pPr lvl="1"/>
            <a:r>
              <a:rPr lang="en-US" dirty="0" smtClean="0"/>
              <a:t>Infrastructure-</a:t>
            </a:r>
            <a:r>
              <a:rPr lang="en-US" dirty="0" err="1" smtClean="0"/>
              <a:t>Hiranava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thers-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Research Challenges - </a:t>
            </a:r>
            <a:r>
              <a:rPr lang="en-US" dirty="0" err="1" smtClean="0"/>
              <a:t>Suryansh</a:t>
            </a:r>
            <a:endParaRPr lang="en-US" dirty="0" smtClean="0"/>
          </a:p>
          <a:p>
            <a:r>
              <a:rPr lang="en-US" dirty="0" smtClean="0"/>
              <a:t>Big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Importance of analytics</a:t>
            </a:r>
          </a:p>
          <a:p>
            <a:pPr lvl="1"/>
            <a:r>
              <a:rPr lang="en-US" dirty="0" smtClean="0"/>
              <a:t>Cloud and Fog</a:t>
            </a:r>
            <a:endParaRPr lang="en-US" dirty="0" smtClean="0"/>
          </a:p>
          <a:p>
            <a:r>
              <a:rPr lang="en-US" dirty="0" smtClean="0"/>
              <a:t>Horizontal integration- </a:t>
            </a:r>
            <a:r>
              <a:rPr lang="en-US" dirty="0" err="1" smtClean="0"/>
              <a:t>Sharique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612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IEEE COMMUNICATION SURVEYS &amp; </a:t>
            </a:r>
            <a:r>
              <a:rPr lang="en-US" dirty="0" smtClean="0"/>
              <a:t>TUTORIALS</a:t>
            </a:r>
          </a:p>
          <a:p>
            <a:r>
              <a:rPr lang="en-US" sz="3600" dirty="0" smtClean="0"/>
              <a:t>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13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70669" cy="1078039"/>
          </a:xfrm>
        </p:spPr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3" y="1254035"/>
            <a:ext cx="7538901" cy="54733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44891" y="4872446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Devices – sensors / actuators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44891" y="3331028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Deliver data to repository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908869" y="4193177"/>
            <a:ext cx="836022" cy="6792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 flipV="1">
            <a:off x="8908869" y="3566161"/>
            <a:ext cx="836022" cy="280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44891" y="2338251"/>
            <a:ext cx="172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accessed by services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4" idx="1"/>
          </p:cNvCxnSpPr>
          <p:nvPr/>
        </p:nvCxnSpPr>
        <p:spPr>
          <a:xfrm flipH="1">
            <a:off x="8908869" y="2661417"/>
            <a:ext cx="836022" cy="225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14263" y="1632857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Services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908870" y="2002189"/>
            <a:ext cx="705393" cy="336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14262" y="966651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use case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908870" y="1443164"/>
            <a:ext cx="766897" cy="235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pPr algn="just"/>
            <a:r>
              <a:rPr lang="en-US" dirty="0" smtClean="0"/>
              <a:t>Unique identification is important to match service with demand.</a:t>
            </a:r>
          </a:p>
          <a:p>
            <a:pPr algn="just"/>
            <a:r>
              <a:rPr lang="en-US" dirty="0" smtClean="0"/>
              <a:t>electronic 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34" y="1765301"/>
            <a:ext cx="4190166" cy="431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Ubiquitous ID: Standards for Ubiquitous Computing and the Internet of Things Noboru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Koshizuka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Ken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Sakamura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39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781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5652" y="1683026"/>
            <a:ext cx="4406348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90252" cy="4351338"/>
          </a:xfrm>
        </p:spPr>
        <p:txBody>
          <a:bodyPr/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4267" y="1790700"/>
            <a:ext cx="5147733" cy="4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511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Survey of IoT Ecosystem Components</vt:lpstr>
      <vt:lpstr>Why have this survey?</vt:lpstr>
      <vt:lpstr>We will cover</vt:lpstr>
      <vt:lpstr>IoT : Survey of Enabling Tech, Protocols, Applications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Challenges</vt:lpstr>
      <vt:lpstr>Big Data, Cloud and Fog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Hamza Karachiwala</cp:lastModifiedBy>
  <cp:revision>72</cp:revision>
  <dcterms:created xsi:type="dcterms:W3CDTF">2016-03-15T14:53:28Z</dcterms:created>
  <dcterms:modified xsi:type="dcterms:W3CDTF">2016-03-17T13:10:56Z</dcterms:modified>
</cp:coreProperties>
</file>